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8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37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17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0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5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5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72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24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18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2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60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ED54-9C70-40AF-A8A3-BB7FBD8D49F9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BC1A-19F7-4112-A336-7F32B01EC5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56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84212" y="0"/>
            <a:ext cx="9144000" cy="1412081"/>
          </a:xfrm>
        </p:spPr>
        <p:txBody>
          <a:bodyPr/>
          <a:lstStyle/>
          <a:p>
            <a:r>
              <a:rPr lang="sv-SE" dirty="0"/>
              <a:t>Välkommen till Forsviks bruk!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6" y="1783522"/>
            <a:ext cx="6062472" cy="4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19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lilla gjuteriet.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Här inne gjuter vi i brons ibland.</a:t>
            </a:r>
            <a:br>
              <a:rPr lang="sv-SE" dirty="0"/>
            </a:br>
            <a:r>
              <a:rPr lang="sv-SE" dirty="0"/>
              <a:t>Här är det smutsigt och dammigt.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57" y="1599539"/>
            <a:ext cx="2702883" cy="480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3282950"/>
            <a:ext cx="5386388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27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smedjan.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Ibland jobbar en smed här.</a:t>
            </a:r>
          </a:p>
          <a:p>
            <a:pPr marL="0" indent="0">
              <a:buNone/>
            </a:pPr>
            <a:br>
              <a:rPr lang="sv-SE" dirty="0"/>
            </a:br>
            <a:endParaRPr lang="sv-SE" dirty="0">
              <a:solidFill>
                <a:srgbClr val="C00000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4" y="2581688"/>
            <a:ext cx="5047488" cy="283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1688"/>
            <a:ext cx="4322618" cy="286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59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stora gjuteriet.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2007"/>
            <a:ext cx="5181600" cy="365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83896" y="1825625"/>
            <a:ext cx="4369904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Förr i tiden gjorde man stora saker av järn här inne.</a:t>
            </a:r>
            <a:br>
              <a:rPr lang="sv-SE" dirty="0"/>
            </a:br>
            <a:r>
              <a:rPr lang="sv-SE" dirty="0"/>
              <a:t>Nu spelar olika band musik här ibland.</a:t>
            </a:r>
          </a:p>
        </p:txBody>
      </p:sp>
    </p:spTree>
    <p:extLst>
      <p:ext uri="{BB962C8B-B14F-4D97-AF65-F5344CB8AC3E}">
        <p14:creationId xmlns:p14="http://schemas.microsoft.com/office/powerpoint/2010/main" val="228928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mjölnarbostaden.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38968"/>
            <a:ext cx="5181600" cy="292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705600" y="1825625"/>
            <a:ext cx="4648200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Här bodde den som jobbade i kvarnen förr i tiden.</a:t>
            </a:r>
            <a:br>
              <a:rPr lang="sv-SE" dirty="0"/>
            </a:br>
            <a:r>
              <a:rPr lang="sv-SE" dirty="0"/>
              <a:t>Nu ligger det ett kafé här.</a:t>
            </a:r>
          </a:p>
        </p:txBody>
      </p:sp>
    </p:spTree>
    <p:extLst>
      <p:ext uri="{BB962C8B-B14F-4D97-AF65-F5344CB8AC3E}">
        <p14:creationId xmlns:p14="http://schemas.microsoft.com/office/powerpoint/2010/main" val="223224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På Forsviks bruk möter man </a:t>
            </a:r>
            <a:br>
              <a:rPr lang="sv-SE" dirty="0"/>
            </a:br>
            <a:r>
              <a:rPr lang="sv-SE" dirty="0"/>
              <a:t>ibland olika personer som jobbar här.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pPr algn="l"/>
            <a:r>
              <a:rPr lang="sv-SE" sz="2800" dirty="0"/>
              <a:t>Om man undrar något går det bra att fråga dem. De hjälper gärna till.</a:t>
            </a:r>
          </a:p>
        </p:txBody>
      </p:sp>
    </p:spTree>
    <p:extLst>
      <p:ext uri="{BB962C8B-B14F-4D97-AF65-F5344CB8AC3E}">
        <p14:creationId xmlns:p14="http://schemas.microsoft.com/office/powerpoint/2010/main" val="210077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948" y="21806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5400" dirty="0"/>
              <a:t>Hoppas du ska trivas hos oss!</a:t>
            </a:r>
          </a:p>
        </p:txBody>
      </p:sp>
    </p:spTree>
    <p:extLst>
      <p:ext uri="{BB962C8B-B14F-4D97-AF65-F5344CB8AC3E}">
        <p14:creationId xmlns:p14="http://schemas.microsoft.com/office/powerpoint/2010/main" val="139832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699911"/>
            <a:ext cx="10515600" cy="54770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r>
              <a:rPr lang="sv-SE" sz="4800" dirty="0"/>
              <a:t>Forsviks bruk är en plats där det tillverkats olika saker i mer än 600 år. </a:t>
            </a:r>
          </a:p>
          <a:p>
            <a:pPr marL="0" indent="0">
              <a:buNone/>
            </a:pPr>
            <a:br>
              <a:rPr lang="sv-SE" sz="4800" dirty="0"/>
            </a:br>
            <a:r>
              <a:rPr lang="sv-SE" sz="4800" dirty="0"/>
              <a:t>Här har det bland annat funnits kvarn, smedja och gjuteri.</a:t>
            </a:r>
          </a:p>
        </p:txBody>
      </p:sp>
    </p:spTree>
    <p:extLst>
      <p:ext uri="{BB962C8B-B14F-4D97-AF65-F5344CB8AC3E}">
        <p14:creationId xmlns:p14="http://schemas.microsoft.com/office/powerpoint/2010/main" val="159888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Forsviks bruk finns det många olika hus. Alla har olika namn.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26" y="2066697"/>
            <a:ext cx="2957474" cy="184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9766"/>
            <a:ext cx="3339084" cy="211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66" y="2059280"/>
            <a:ext cx="3052877" cy="184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6697"/>
            <a:ext cx="3339084" cy="188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25" y="4672158"/>
            <a:ext cx="3148279" cy="177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66" y="4303914"/>
            <a:ext cx="3052877" cy="215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02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brukskontoret.</a:t>
            </a:r>
            <a:br>
              <a:rPr lang="sv-SE" dirty="0"/>
            </a:br>
            <a:r>
              <a:rPr lang="sv-SE" dirty="0"/>
              <a:t>Här finns kontor och mötesrum.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13" y="2196686"/>
            <a:ext cx="6868973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brukskontoret finns en stor toalett.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26086" y="1825625"/>
            <a:ext cx="4727713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Här kan man komma in med rullstol eller rollator. Det finns räcken att hålla sig i bredvid toalettstolen.</a:t>
            </a:r>
          </a:p>
        </p:txBody>
      </p:sp>
    </p:spTree>
    <p:extLst>
      <p:ext uri="{BB962C8B-B14F-4D97-AF65-F5344CB8AC3E}">
        <p14:creationId xmlns:p14="http://schemas.microsoft.com/office/powerpoint/2010/main" val="252415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träsliperiet.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2018"/>
            <a:ext cx="4674718" cy="263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325217"/>
            <a:ext cx="5181600" cy="55327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Här inne finns en utställning där man kan titta på olika saker som fanns på Forsviks bruk för längesen.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finns en stor och en liten toalett här. Det finns också en affär.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07" y="3277439"/>
            <a:ext cx="3518985" cy="23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7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kvarnen.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6195"/>
            <a:ext cx="5181600" cy="309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3078" y="1027906"/>
            <a:ext cx="4780722" cy="222964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Här inne maler man mjöl ibland. </a:t>
            </a:r>
            <a:br>
              <a:rPr lang="sv-SE" dirty="0"/>
            </a:br>
            <a:r>
              <a:rPr lang="sv-SE" dirty="0"/>
              <a:t>Det har man gjort jättelänge i Forsvik!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30" y="3477751"/>
            <a:ext cx="4322618" cy="287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5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kalorifären.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6034"/>
            <a:ext cx="4770120" cy="289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Här inne är det mörkt och trångt. Golvet är ojämnt så man måste gå försiktigt!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36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är kraftverket.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963478" y="1690689"/>
            <a:ext cx="5390322" cy="91100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Det har två våningar med olika utställningar. Tyvärr finns ingen hiss.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19" y="4725886"/>
            <a:ext cx="3291840" cy="185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19" y="2737960"/>
            <a:ext cx="3291840" cy="185166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1" y="2737959"/>
            <a:ext cx="5036022" cy="335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55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319</Words>
  <Application>Microsoft Office PowerPoint</Application>
  <PresentationFormat>Bredbild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Välkommen till Forsviks bruk!</vt:lpstr>
      <vt:lpstr>PowerPoint-presentation</vt:lpstr>
      <vt:lpstr>På Forsviks bruk finns det många olika hus. Alla har olika namn. </vt:lpstr>
      <vt:lpstr>Det här är brukskontoret. Här finns kontor och mötesrum.</vt:lpstr>
      <vt:lpstr>I brukskontoret finns en stor toalett.</vt:lpstr>
      <vt:lpstr>Det här är träsliperiet.</vt:lpstr>
      <vt:lpstr>Det här är kvarnen.</vt:lpstr>
      <vt:lpstr>Det här är kalorifären.</vt:lpstr>
      <vt:lpstr>Det här är kraftverket.</vt:lpstr>
      <vt:lpstr>Det här är lilla gjuteriet.</vt:lpstr>
      <vt:lpstr>Det här är smedjan.</vt:lpstr>
      <vt:lpstr>Det här är stora gjuteriet.</vt:lpstr>
      <vt:lpstr>Det här är mjölnarbostaden.</vt:lpstr>
      <vt:lpstr>         På Forsviks bruk möter man  ibland olika personer som jobbar här.</vt:lpstr>
      <vt:lpstr>Hoppas du ska trivas hos oss!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Forsviks Bruk!</dc:title>
  <dc:creator>Christina Bodling</dc:creator>
  <cp:lastModifiedBy>Christina Bodling</cp:lastModifiedBy>
  <cp:revision>13</cp:revision>
  <dcterms:created xsi:type="dcterms:W3CDTF">2016-11-28T10:20:58Z</dcterms:created>
  <dcterms:modified xsi:type="dcterms:W3CDTF">2023-09-01T12:35:36Z</dcterms:modified>
</cp:coreProperties>
</file>